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2" r:id="rId3"/>
    <p:sldId id="296" r:id="rId4"/>
    <p:sldId id="304" r:id="rId5"/>
    <p:sldId id="305" r:id="rId6"/>
    <p:sldId id="306" r:id="rId7"/>
    <p:sldId id="307" r:id="rId8"/>
    <p:sldId id="308" r:id="rId9"/>
    <p:sldId id="321" r:id="rId10"/>
    <p:sldId id="309" r:id="rId11"/>
    <p:sldId id="311" r:id="rId12"/>
    <p:sldId id="310" r:id="rId13"/>
    <p:sldId id="315" r:id="rId14"/>
    <p:sldId id="316" r:id="rId15"/>
    <p:sldId id="283" r:id="rId16"/>
    <p:sldId id="312" r:id="rId17"/>
    <p:sldId id="324" r:id="rId18"/>
    <p:sldId id="313" r:id="rId19"/>
    <p:sldId id="314" r:id="rId20"/>
    <p:sldId id="317" r:id="rId21"/>
    <p:sldId id="318" r:id="rId22"/>
    <p:sldId id="319" r:id="rId23"/>
    <p:sldId id="320" r:id="rId24"/>
    <p:sldId id="322" r:id="rId25"/>
    <p:sldId id="323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02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7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67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80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8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89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1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56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79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08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8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9839-AE04-4C72-B8E3-F0D83CA2ECB8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07178-9915-41B9-963D-5B35F6095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5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BC382E-7543-4E82-9F3F-68F1E5B0E6AF}"/>
              </a:ext>
            </a:extLst>
          </p:cNvPr>
          <p:cNvSpPr/>
          <p:nvPr/>
        </p:nvSpPr>
        <p:spPr>
          <a:xfrm>
            <a:off x="2707703" y="232682"/>
            <a:ext cx="907789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Зелепукина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Ивановна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физической культуры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 - детский сад 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комбинированного вида "Ласточка"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МОУ-СОШ №3 города Аткарска Саратовской области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имени Героя Советского Союза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Антонова Владимира Семеновича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проект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«Ментальная карта «Что мы знаем о бадминтоне?»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26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1284D4C-B7EE-437B-8035-4E1636720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084" y="229054"/>
            <a:ext cx="10522859" cy="5954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подвести итоги по исследовательскому проекту «Что мы знаем о бадминтоне?»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 историю возникновения бадминтона.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инвентарем для игры.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материале, из которого изготовлены ракетка и волан.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Выяснить, как правильно держать ракетку и волан.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какие физические качества развивает игра в бадминтон.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Выяснить, как бадминтон влияет на здоровье человека.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чемпионами игры в бадминтон.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интересные факты о бадминтоне.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050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DDD710-7AE5-43CE-B6D4-A1D9D00BB2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56" y="134598"/>
            <a:ext cx="4612566" cy="6150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AE5FBB4-D864-4150-94CD-6B59DD415FAD}"/>
              </a:ext>
            </a:extLst>
          </p:cNvPr>
          <p:cNvSpPr/>
          <p:nvPr/>
        </p:nvSpPr>
        <p:spPr>
          <a:xfrm>
            <a:off x="5031805" y="134599"/>
            <a:ext cx="65749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Бадминтон</a:t>
            </a:r>
            <a:r>
              <a:rPr lang="ru-RU" sz="24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- одна из самых древних игр на Земле. Еще в Древней Греции играли в волан руками и даже ногами. Япон­цы играли деревянными ракетками в мяч, сделанный из перьев и сушеной сливы.</a:t>
            </a:r>
            <a:r>
              <a:rPr lang="ru-RU" sz="2400" b="1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Ойбане</a:t>
            </a:r>
            <a:r>
              <a:rPr lang="ru-RU" sz="2400" b="1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(летающее перо) - так называлась эта игра.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история возникновения бадминтона">
            <a:extLst>
              <a:ext uri="{FF2B5EF4-FFF2-40B4-BE49-F238E27FC236}">
                <a16:creationId xmlns:a16="http://schemas.microsoft.com/office/drawing/2014/main" id="{042A5EF8-BD8D-4277-A5E6-D298621F8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7727" y="2715575"/>
            <a:ext cx="5423129" cy="410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68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92C31E3-43EB-4A0A-B252-CE3114E2C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057" y="200025"/>
            <a:ext cx="4343400" cy="209323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Инвентарь для игры</a:t>
            </a:r>
          </a:p>
        </p:txBody>
      </p:sp>
      <p:pic>
        <p:nvPicPr>
          <p:cNvPr id="1028" name="Picture 4" descr="Ракетка и волан | Премиум Фото">
            <a:extLst>
              <a:ext uri="{FF2B5EF4-FFF2-40B4-BE49-F238E27FC236}">
                <a16:creationId xmlns:a16="http://schemas.microsoft.com/office/drawing/2014/main" id="{CBB1BC58-6F2C-4C29-8467-14B9B72A5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5357" y="279399"/>
            <a:ext cx="5082753" cy="3385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156418-01E2-4C41-B9EF-2E67D117CF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13" y="1650169"/>
            <a:ext cx="6160132" cy="4638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373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1BDD656-FA90-48E2-9EAA-0B400C1F3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214" y="246743"/>
            <a:ext cx="10265229" cy="2104571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Материал, из которого изготовлены ракетка и волан.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Вначале ракетки для бадминтона изготавливали из дерева, современные ракетки производят из самых разных материалов (алюминия и углепласти­ка, титана и стали).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2" name="Picture 4" descr="Ракетка для бадминтона Yonex B-5000 Muscle">
            <a:extLst>
              <a:ext uri="{FF2B5EF4-FFF2-40B4-BE49-F238E27FC236}">
                <a16:creationId xmlns:a16="http://schemas.microsoft.com/office/drawing/2014/main" id="{86D77194-CDA6-40C4-AE12-249290C2C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7106" y="2176539"/>
            <a:ext cx="3193142" cy="434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Ракетки для бадминтона купить по выгодной цене в Самаре – ЦЕНТРСПОРТ  (Бывший Кетлерспорт)">
            <a:extLst>
              <a:ext uri="{FF2B5EF4-FFF2-40B4-BE49-F238E27FC236}">
                <a16:creationId xmlns:a16="http://schemas.microsoft.com/office/drawing/2014/main" id="{2E409429-DF47-4FDC-B526-6AAD5B40D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7214" y="2176539"/>
            <a:ext cx="4334960" cy="433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33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CB329D5-94C8-4675-8FFE-5CC2B8888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857" y="432255"/>
            <a:ext cx="10961914" cy="21077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Воланы бывают следующих типов: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Перьевые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Состоят из натуральных материалов. «Юбка» этих воланов покрывается гусиными перьями. Используются в профессиональной игре.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для любительской игры или для трени­ровок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55B3F7-BD9E-41A3-B7F0-2E06B6C19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856" y="3004910"/>
            <a:ext cx="4392385" cy="32942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3E7788-FBC8-42EC-A8E1-CA092995D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2113" y="3004909"/>
            <a:ext cx="4880429" cy="329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1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797637-5C3C-4700-A42B-A2CCCFD0A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28" y="386851"/>
            <a:ext cx="5426423" cy="5426423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0E5D29-6E2B-4222-B922-298B382F99D5}"/>
              </a:ext>
            </a:extLst>
          </p:cNvPr>
          <p:cNvSpPr/>
          <p:nvPr/>
        </p:nvSpPr>
        <p:spPr>
          <a:xfrm>
            <a:off x="6096000" y="282851"/>
            <a:ext cx="58383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ru-RU" dirty="0"/>
              <a:t>	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Вес. Чем он выше, тем дальше полет.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Скорость волана из пластика выше. А коэффициент его сопротивления существенно ниже, чем у аналога из натуральных материалов. Но при значительных скоростях пластик намного сильнее деформируется, что тоже снижает его аэродинамическое сопротивление.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Судя по отзывам экспертов, самые качественные воланы – перьевые. Но пластиковые модели тоже не лишены достоинств.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88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C586E-FE0B-4E0B-AA04-D5942E91B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FEE9666-4957-415D-A58E-9DF0F2559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88" y="619554"/>
            <a:ext cx="4364393" cy="32861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F52241-776B-48AC-AAC3-58E5571627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81" y="353129"/>
            <a:ext cx="3615764" cy="4802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2B51C3-2F75-48F1-8E77-6F13825B49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48" y="2940895"/>
            <a:ext cx="4476152" cy="33702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7604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1131A-2C25-4DCE-84C5-335B40BA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A85B55-A3BD-484D-BAF1-FE1B18DD1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881" y="555046"/>
            <a:ext cx="3578022" cy="47520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2C840D-16DB-4AB2-9529-448657FD6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8" y="365125"/>
            <a:ext cx="4069209" cy="3063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65352F-35FA-40DA-82CE-8E2A2771DA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120" y="3098706"/>
            <a:ext cx="4507880" cy="33941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347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E00F1A-9D35-413C-87F4-8B592CD7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6457" y="166915"/>
            <a:ext cx="3947885" cy="64515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держать ракетку и волан?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игры в бадминтон нужны ракетки и волан. Но играть в него не про­сто. Сначала нужно научиться правильно держать ракетку.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Ракетку нужно держать правой (ведущей) рукой. Ракетка упирается в основание ладони, пальцы сжаты, а большой палец слегка вытянут впе­ред и опирается о ручку ракетки. 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Волан при подаче держат за юбку.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B2D676-80E2-41F1-A7F7-745190CFF7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15" y="91030"/>
            <a:ext cx="4905941" cy="3693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Терминология и основные понятия в бадминтоне - Информационно-справочное  издание о бадминтоне">
            <a:extLst>
              <a:ext uri="{FF2B5EF4-FFF2-40B4-BE49-F238E27FC236}">
                <a16:creationId xmlns:a16="http://schemas.microsoft.com/office/drawing/2014/main" id="{9CD97432-62E8-4F69-A9D8-BE903E133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170" y="3784915"/>
            <a:ext cx="4542972" cy="3038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10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DF084-CFD3-4643-A8D2-40D83339D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к правильно держать ракетку в бадминтоне | В Бадминтон!">
            <a:extLst>
              <a:ext uri="{FF2B5EF4-FFF2-40B4-BE49-F238E27FC236}">
                <a16:creationId xmlns:a16="http://schemas.microsoft.com/office/drawing/2014/main" id="{2F9C7EC1-0F5D-4E08-A05B-50C7A9FA6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98" y="3625963"/>
            <a:ext cx="9604376" cy="240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к правильно держать ракетку в бадминтоне | В Бадминтон!">
            <a:extLst>
              <a:ext uri="{FF2B5EF4-FFF2-40B4-BE49-F238E27FC236}">
                <a16:creationId xmlns:a16="http://schemas.microsoft.com/office/drawing/2014/main" id="{D10DA15C-C571-46AF-8B31-E0FD13A4C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98" y="695803"/>
            <a:ext cx="9604376" cy="280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33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06D83-C0AE-4251-86EA-869501FD7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077095-1CBC-4517-96DB-881D90C40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57" y="68576"/>
            <a:ext cx="5779120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16D90D-3263-4214-BE76-FD510F03C5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525" y="2244245"/>
            <a:ext cx="5779121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369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3DA99-6BB6-4848-9850-28EBCF143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D060D0-5B11-4527-8F8D-7E20BE064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3625" y="548368"/>
            <a:ext cx="4363660" cy="544603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физические качества развиваются у человека, ес­ли он играет в бадминтон? 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выносливость;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сила;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гибкость;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ловкость;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быстрота.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96FFBF-318C-402B-B4B2-5E132178FD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05" y="721277"/>
            <a:ext cx="6738861" cy="5054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9621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1BCFC05-1264-44AA-84F1-DE4740FF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742" y="795109"/>
            <a:ext cx="4633687" cy="5697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бадминтон влияет на здоровье человека?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зрения, потому что постоянно нужно следить за воланом;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насыщение организма кислородом;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работы органов дыхания;</a:t>
            </a: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отличное настроение.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91CF3B-14A0-4ED9-AA2C-AFC7C546D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13" y="795109"/>
            <a:ext cx="6691631" cy="503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9E5971-8B50-4E6F-8220-FBCFD18869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94" r="-1586"/>
          <a:stretch/>
        </p:blipFill>
        <p:spPr>
          <a:xfrm>
            <a:off x="864457" y="566678"/>
            <a:ext cx="4929310" cy="558846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F8A183-3954-4472-9549-99BB3965B21A}"/>
              </a:ext>
            </a:extLst>
          </p:cNvPr>
          <p:cNvSpPr/>
          <p:nvPr/>
        </p:nvSpPr>
        <p:spPr>
          <a:xfrm>
            <a:off x="6096000" y="566678"/>
            <a:ext cx="545190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Чемпионы игры в бадминтон.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Как и в любом виде спорта, в бадминтоне есть свои чемпионы.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 известным игроком во всем мире считается Ли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Чонг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Вей.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Также, не менее известны российские бадминтонисты: Сергей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Сирант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Евгения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Косецкая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Перминова, Владимир Иванов, Иван Созонов и наш земляк Вла­димир Мальков.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35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1795E-8E2B-438B-9E0D-BF7EA45DA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Бадминтонист Ли Чонг Вей переживает, что не станет чемпионом ОИ - РИА  Новости, 12.11.2014">
            <a:extLst>
              <a:ext uri="{FF2B5EF4-FFF2-40B4-BE49-F238E27FC236}">
                <a16:creationId xmlns:a16="http://schemas.microsoft.com/office/drawing/2014/main" id="{0AFC7205-7D89-416D-8B92-A7B53AB962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58" y="513443"/>
            <a:ext cx="5744702" cy="324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C0DF5A-18A7-4F22-BEBF-B09234370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040" y="1903184"/>
            <a:ext cx="5548994" cy="3699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AA9CB-06B5-4CCC-BEDE-BE642B58071B}"/>
              </a:ext>
            </a:extLst>
          </p:cNvPr>
          <p:cNvSpPr txBox="1"/>
          <p:nvPr/>
        </p:nvSpPr>
        <p:spPr>
          <a:xfrm>
            <a:off x="1625600" y="4194629"/>
            <a:ext cx="2061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Чонг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Вей</a:t>
            </a:r>
            <a:endParaRPr lang="ru-RU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16081F-D50D-459C-8DED-5FEB407187C7}"/>
              </a:ext>
            </a:extLst>
          </p:cNvPr>
          <p:cNvSpPr txBox="1"/>
          <p:nvPr/>
        </p:nvSpPr>
        <p:spPr>
          <a:xfrm>
            <a:off x="6937829" y="6313714"/>
            <a:ext cx="4415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Косецкая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975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F3CB6-39EA-4766-8743-B97D8C086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DDD5DE6-625B-4A3F-8509-B57EAD833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683" y="85412"/>
            <a:ext cx="3765353" cy="5020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12">
            <a:extLst>
              <a:ext uri="{FF2B5EF4-FFF2-40B4-BE49-F238E27FC236}">
                <a16:creationId xmlns:a16="http://schemas.microsoft.com/office/drawing/2014/main" id="{F18B57E4-D5A0-4CAD-BDB9-4E0EF0EC08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104" y="85412"/>
            <a:ext cx="3875484" cy="5167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7D20ED2-2B11-451F-8200-57E07D15218A}"/>
              </a:ext>
            </a:extLst>
          </p:cNvPr>
          <p:cNvSpPr/>
          <p:nvPr/>
        </p:nvSpPr>
        <p:spPr>
          <a:xfrm>
            <a:off x="437322" y="5399464"/>
            <a:ext cx="4625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тренер Российской сборной по бадминтону Клавдия Майорова.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E69041-B182-4AA6-B9AD-5E70CD25478C}"/>
              </a:ext>
            </a:extLst>
          </p:cNvPr>
          <p:cNvSpPr/>
          <p:nvPr/>
        </p:nvSpPr>
        <p:spPr>
          <a:xfrm>
            <a:off x="5817704" y="525272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Тренер российской сборной по бадминтону, мастер спорта международного класса, многократный чемпион России – Владимир Мальков. Учился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 Саратовской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школе олимпийского резерва «Олимпийские ракетки».</a:t>
            </a:r>
          </a:p>
        </p:txBody>
      </p:sp>
    </p:spTree>
    <p:extLst>
      <p:ext uri="{BB962C8B-B14F-4D97-AF65-F5344CB8AC3E}">
        <p14:creationId xmlns:p14="http://schemas.microsoft.com/office/powerpoint/2010/main" val="419993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BB40C-2E81-40B9-BC17-7F88E12F8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F6A66E38-AE4A-48F6-A450-509D461D7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3" y="236990"/>
            <a:ext cx="5562297" cy="4171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B67B49-0E05-4A51-944F-FDEA0EE8A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513" y="2449057"/>
            <a:ext cx="6087864" cy="3919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048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7A5480E-D5D1-4CDD-8BE3-92B8ABCD9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9657" y="365125"/>
            <a:ext cx="64770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факты о бадминтоне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Бадминтон только кажется легкой игрой. На самом деле, он входит в тройку самых тяжелых по физическим нагрузкам видов спорта и являет­ся частью программы подготовки космонавтов. В бадминтон играл сам Юрий Гагарин.</a:t>
            </a:r>
          </a:p>
          <a:p>
            <a:pPr mar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Это самый быстрый раке­точный вид спорта. Бадминтон - один из немногих видов спорта, где муж­чины и женщины играют вместе.</a:t>
            </a:r>
          </a:p>
          <a:p>
            <a:pPr mar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 матч игрок пробегает около 10 км, а в высоту вместе со всеми рывками, прыжками и ускорениями «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напрыгивает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около 1000 метров.</a:t>
            </a:r>
          </a:p>
          <a:p>
            <a:pPr marL="0" indent="0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Пульс бадминтониста высокого класса достигает 200 и более ударов в минуту.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Юрий Гагарин: 60 лет первого полета человека в космос 12 апреля 1961 года,  день космонавтики, редкие фото. Спорт-Экспресс">
            <a:extLst>
              <a:ext uri="{FF2B5EF4-FFF2-40B4-BE49-F238E27FC236}">
                <a16:creationId xmlns:a16="http://schemas.microsoft.com/office/drawing/2014/main" id="{07E35C6F-7615-4D36-88DC-42823DF57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5" y="1741827"/>
            <a:ext cx="4919037" cy="275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51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AA9771D-DE1E-40C2-9695-496E19C60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3028" y="635453"/>
            <a:ext cx="4720771" cy="558391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Создание ментальной карты является итоговой формой работы по фор­мированию у детей знаний о бадминтоне.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Воспитанники собирали инфор­мацию и узнали, что бадминтон - одна из самых древних игр на земле, что для игры в бадминтон нужны ракетки и волан. Также узнали, из каких ма­териалов их изготавливают. Детям стало известно о влиянии бадминтона на организм человека. Они позна­комились с чемпионами игры в бадминтон.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Всю информацию мы объединили в интеллект-карте.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376E39-3325-4E24-B0B9-56608C369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47" y="0"/>
            <a:ext cx="4720771" cy="6294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624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F690F-CCBC-4800-A3F3-B78F0B81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62E20421-C798-4E6E-9E7E-C68D98EDD1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6" y="290058"/>
            <a:ext cx="5972853" cy="4497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B04622F-0757-4BBB-914D-04DDA1A9FF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070734"/>
            <a:ext cx="5972855" cy="4497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848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D3F28-2981-4B96-8764-609FB49A3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F40A8A7-BA6C-48E8-93DA-0939984F0D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88" y="230595"/>
            <a:ext cx="5889512" cy="443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669F44-E98B-4C69-AF2F-33BF58D20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751" y="2033516"/>
            <a:ext cx="6019691" cy="4532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179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D645F-B53D-4C97-8EEE-FD313EC8D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170BB2-FA21-430B-9ED2-0F8796049B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96" y="1786222"/>
            <a:ext cx="6377904" cy="4802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32ECA5CB-4C36-4775-89F3-4486D0416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5" y="152596"/>
            <a:ext cx="5765282" cy="4340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00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5A881-D600-41BC-BB9D-463CB01B1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29399158-055D-4129-88BC-E9088A90F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77" y="215000"/>
            <a:ext cx="6112907" cy="4602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2CA7BD7F-E049-4D96-8E04-5AC4E803C5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03" y="2124972"/>
            <a:ext cx="5779120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993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1E7C4-0CDF-4A8E-9DE6-FDE11854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25FB2F62-5742-4B0F-85F5-BAA05E172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44" y="0"/>
            <a:ext cx="9095961" cy="6848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4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E4069-7223-4250-A1B3-EBB700DE5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86" y="2627087"/>
            <a:ext cx="9162143" cy="1359694"/>
          </a:xfrm>
        </p:spPr>
        <p:txBody>
          <a:bodyPr/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954159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828</TotalTime>
  <Words>431</Words>
  <Application>Microsoft Office PowerPoint</Application>
  <PresentationFormat>Широкоэкранный</PresentationFormat>
  <Paragraphs>64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Microsoft Sans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Бадминтон</dc:title>
  <dc:creator>Настюшка</dc:creator>
  <cp:lastModifiedBy>Настюшка</cp:lastModifiedBy>
  <cp:revision>119</cp:revision>
  <dcterms:created xsi:type="dcterms:W3CDTF">2019-10-27T09:53:19Z</dcterms:created>
  <dcterms:modified xsi:type="dcterms:W3CDTF">2024-05-02T15:39:56Z</dcterms:modified>
</cp:coreProperties>
</file>